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7" r:id="rId2"/>
    <p:sldId id="256" r:id="rId3"/>
    <p:sldId id="259" r:id="rId4"/>
    <p:sldId id="257" r:id="rId5"/>
    <p:sldId id="268" r:id="rId6"/>
    <p:sldId id="262" r:id="rId7"/>
    <p:sldId id="263" r:id="rId8"/>
    <p:sldId id="258" r:id="rId9"/>
    <p:sldId id="260" r:id="rId10"/>
    <p:sldId id="269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5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27891-9DFB-45C6-8C74-9079F18C98A5}" type="datetimeFigureOut">
              <a:rPr lang="en-US" smtClean="0"/>
              <a:t>10-Apr-17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BE1B5-3380-41F5-82D1-3E471C50E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37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Apprenez</a:t>
            </a:r>
            <a:r>
              <a:rPr lang="en-US" dirty="0"/>
              <a:t> à </a:t>
            </a:r>
            <a:r>
              <a:rPr lang="en-US" dirty="0" err="1"/>
              <a:t>votre</a:t>
            </a:r>
            <a:r>
              <a:rPr lang="en-US" dirty="0"/>
              <a:t> Ops à </a:t>
            </a:r>
            <a:r>
              <a:rPr lang="en-US" dirty="0" err="1"/>
              <a:t>utiliser</a:t>
            </a:r>
            <a:r>
              <a:rPr lang="en-US" dirty="0"/>
              <a:t> </a:t>
            </a:r>
            <a:r>
              <a:rPr lang="en-US" dirty="0" err="1"/>
              <a:t>GitFlow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BE1B5-3380-41F5-82D1-3E471C50E7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05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9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5068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803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141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8191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868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88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49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067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97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97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517B4-D6AF-4848-9654-091C9AE5249B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77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240" y="2780523"/>
            <a:ext cx="460433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Vincent Tollu </a:t>
            </a:r>
          </a:p>
          <a:p>
            <a:r>
              <a:rPr lang="en-US" sz="3200" dirty="0">
                <a:solidFill>
                  <a:schemeClr val="accent2"/>
                </a:solidFill>
              </a:rPr>
              <a:t>@</a:t>
            </a:r>
            <a:r>
              <a:rPr lang="en-US" sz="3200" dirty="0" err="1">
                <a:solidFill>
                  <a:schemeClr val="accent2"/>
                </a:solidFill>
              </a:rPr>
              <a:t>vtollu</a:t>
            </a:r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3200" dirty="0">
                <a:solidFill>
                  <a:schemeClr val="accent2"/>
                </a:solidFill>
              </a:rPr>
              <a:t>vincent.tollu@orange.com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3200" dirty="0" err="1">
                <a:solidFill>
                  <a:schemeClr val="accent2"/>
                </a:solidFill>
              </a:rPr>
              <a:t>Architecte</a:t>
            </a:r>
            <a:r>
              <a:rPr lang="en-US" sz="3200" dirty="0">
                <a:solidFill>
                  <a:schemeClr val="accent2"/>
                </a:solidFill>
              </a:rPr>
              <a:t> .NET</a:t>
            </a:r>
          </a:p>
          <a:p>
            <a:r>
              <a:rPr lang="en-US" sz="3200" dirty="0">
                <a:solidFill>
                  <a:schemeClr val="accent2"/>
                </a:solidFill>
              </a:rPr>
              <a:t>Direction Technique OAB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63" y="4926564"/>
            <a:ext cx="4242447" cy="1542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80727" y="951722"/>
            <a:ext cx="8070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it's a bird, it's a plane, it's a DEV!</a:t>
            </a:r>
            <a:endParaRPr lang="en-US" sz="4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140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Releases TFS, sur </a:t>
            </a:r>
            <a:r>
              <a:rPr lang="fr-FR" dirty="0" err="1"/>
              <a:t>PaaS</a:t>
            </a:r>
            <a:r>
              <a:rPr lang="fr-FR" dirty="0"/>
              <a:t> Azure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Service Azure</a:t>
            </a:r>
          </a:p>
          <a:p>
            <a:endParaRPr lang="en-US" dirty="0"/>
          </a:p>
          <a:p>
            <a:r>
              <a:rPr lang="en-US" dirty="0" err="1"/>
              <a:t>Déploiement</a:t>
            </a:r>
            <a:r>
              <a:rPr lang="en-US" dirty="0"/>
              <a:t> IIS local, la base</a:t>
            </a:r>
          </a:p>
          <a:p>
            <a:r>
              <a:rPr lang="en-US" dirty="0" err="1"/>
              <a:t>Déploiement</a:t>
            </a:r>
            <a:r>
              <a:rPr lang="en-US" dirty="0"/>
              <a:t> </a:t>
            </a:r>
            <a:r>
              <a:rPr lang="en-US" dirty="0" err="1"/>
              <a:t>depuis</a:t>
            </a:r>
            <a:r>
              <a:rPr lang="en-US" dirty="0"/>
              <a:t> VS sur Azure (</a:t>
            </a: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pubXML</a:t>
            </a:r>
            <a:r>
              <a:rPr lang="en-US" dirty="0"/>
              <a:t>)</a:t>
            </a:r>
          </a:p>
          <a:p>
            <a:r>
              <a:rPr lang="en-US" dirty="0" err="1"/>
              <a:t>Déploiement</a:t>
            </a:r>
            <a:r>
              <a:rPr lang="en-US" dirty="0"/>
              <a:t> via TFS Release</a:t>
            </a:r>
          </a:p>
        </p:txBody>
      </p:sp>
    </p:spTree>
    <p:extLst>
      <p:ext uri="{BB962C8B-B14F-4D97-AF65-F5344CB8AC3E}">
        <p14:creationId xmlns:p14="http://schemas.microsoft.com/office/powerpoint/2010/main" val="860811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1" y="165049"/>
            <a:ext cx="6568750" cy="66667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3125755"/>
            <a:ext cx="9481751" cy="2879629"/>
          </a:xfrm>
          <a:prstGeom prst="rect">
            <a:avLst/>
          </a:prstGeom>
          <a:solidFill>
            <a:srgbClr val="31579B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30881" y="3125755"/>
            <a:ext cx="85014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fr-FR" sz="4400" b="1" dirty="0">
                <a:solidFill>
                  <a:srgbClr val="FFC000"/>
                </a:solidFill>
              </a:rPr>
              <a:t>Dev</a:t>
            </a:r>
          </a:p>
          <a:p>
            <a:pPr marL="742950" indent="-742950">
              <a:buFont typeface="+mj-lt"/>
              <a:buAutoNum type="arabicPeriod"/>
            </a:pPr>
            <a:r>
              <a:rPr lang="fr-FR" sz="4400" b="1" dirty="0" err="1">
                <a:solidFill>
                  <a:srgbClr val="FFC000"/>
                </a:solidFill>
              </a:rPr>
              <a:t>Deploy</a:t>
            </a:r>
            <a:endParaRPr lang="fr-FR" sz="4400" b="1" dirty="0">
              <a:solidFill>
                <a:srgbClr val="FF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fr-FR" sz="4400" b="1" dirty="0">
                <a:solidFill>
                  <a:srgbClr val="FFC000"/>
                </a:solidFill>
              </a:rPr>
              <a:t>…</a:t>
            </a:r>
          </a:p>
          <a:p>
            <a:pPr marL="742950" indent="-742950">
              <a:buFont typeface="+mj-lt"/>
              <a:buAutoNum type="arabicPeriod"/>
            </a:pPr>
            <a:r>
              <a:rPr lang="fr-FR" sz="4400" b="1" dirty="0">
                <a:solidFill>
                  <a:srgbClr val="FFC000"/>
                </a:solidFill>
              </a:rPr>
              <a:t>Profit!</a:t>
            </a:r>
          </a:p>
        </p:txBody>
      </p:sp>
    </p:spTree>
    <p:extLst>
      <p:ext uri="{BB962C8B-B14F-4D97-AF65-F5344CB8AC3E}">
        <p14:creationId xmlns:p14="http://schemas.microsoft.com/office/powerpoint/2010/main" val="3882313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alors</a:t>
            </a:r>
            <a:r>
              <a:rPr lang="en-US" dirty="0"/>
              <a:t> les Ops?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290" y="1408196"/>
            <a:ext cx="12192000" cy="531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01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43" y="65314"/>
            <a:ext cx="10656437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975" y="3904861"/>
            <a:ext cx="9481751" cy="2637033"/>
          </a:xfrm>
          <a:prstGeom prst="rect">
            <a:avLst/>
          </a:prstGeom>
          <a:solidFill>
            <a:srgbClr val="31579B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83975" y="4161548"/>
            <a:ext cx="85014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FFC000"/>
                </a:solidFill>
              </a:rPr>
              <a:t>A deux, c’est mieux!</a:t>
            </a:r>
          </a:p>
          <a:p>
            <a:r>
              <a:rPr lang="fr-FR" sz="4400" b="1" i="1" dirty="0">
                <a:solidFill>
                  <a:srgbClr val="FFC000"/>
                </a:solidFill>
              </a:rPr>
              <a:t>Ou comment j’ai appris à mon </a:t>
            </a:r>
            <a:r>
              <a:rPr lang="fr-FR" sz="4400" b="1" i="1" dirty="0" err="1">
                <a:solidFill>
                  <a:srgbClr val="FFC000"/>
                </a:solidFill>
              </a:rPr>
              <a:t>Ops</a:t>
            </a:r>
            <a:r>
              <a:rPr lang="fr-FR" sz="4400" b="1" i="1" dirty="0">
                <a:solidFill>
                  <a:srgbClr val="FFC000"/>
                </a:solidFill>
              </a:rPr>
              <a:t>  utiliser </a:t>
            </a:r>
            <a:r>
              <a:rPr lang="fr-FR" sz="4400" b="1" i="1" dirty="0" err="1">
                <a:solidFill>
                  <a:srgbClr val="FFC000"/>
                </a:solidFill>
              </a:rPr>
              <a:t>GitFlow</a:t>
            </a:r>
            <a:endParaRPr lang="fr-FR" sz="4400" b="1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062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284321"/>
            <a:ext cx="9481751" cy="1812325"/>
          </a:xfrm>
          <a:prstGeom prst="rect">
            <a:avLst/>
          </a:prstGeom>
          <a:solidFill>
            <a:srgbClr val="31579B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5060332"/>
            <a:ext cx="8501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err="1">
                <a:solidFill>
                  <a:srgbClr val="FFC000"/>
                </a:solidFill>
              </a:rPr>
              <a:t>It’s</a:t>
            </a:r>
            <a:r>
              <a:rPr lang="fr-FR" sz="4400" b="1" dirty="0">
                <a:solidFill>
                  <a:srgbClr val="FFC000"/>
                </a:solidFill>
              </a:rPr>
              <a:t> a </a:t>
            </a:r>
            <a:r>
              <a:rPr lang="fr-FR" sz="4400" b="1" dirty="0" err="1">
                <a:solidFill>
                  <a:srgbClr val="FFC000"/>
                </a:solidFill>
              </a:rPr>
              <a:t>wonderful</a:t>
            </a:r>
            <a:r>
              <a:rPr lang="fr-FR" sz="4400" b="1" dirty="0">
                <a:solidFill>
                  <a:srgbClr val="FFC000"/>
                </a:solidFill>
              </a:rPr>
              <a:t> time to </a:t>
            </a:r>
            <a:r>
              <a:rPr lang="fr-FR" sz="4400" b="1" dirty="0" err="1">
                <a:solidFill>
                  <a:srgbClr val="FFC000"/>
                </a:solidFill>
              </a:rPr>
              <a:t>be</a:t>
            </a:r>
            <a:r>
              <a:rPr lang="fr-FR" sz="4400" b="1" dirty="0">
                <a:solidFill>
                  <a:srgbClr val="FFC000"/>
                </a:solidFill>
              </a:rPr>
              <a:t> DEV</a:t>
            </a:r>
          </a:p>
        </p:txBody>
      </p:sp>
    </p:spTree>
    <p:extLst>
      <p:ext uri="{BB962C8B-B14F-4D97-AF65-F5344CB8AC3E}">
        <p14:creationId xmlns:p14="http://schemas.microsoft.com/office/powerpoint/2010/main" val="2327885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Du code et des hommes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…. Et Git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090" y="1690688"/>
            <a:ext cx="5079365" cy="50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GitFlow</a:t>
            </a:r>
            <a:r>
              <a:rPr lang="fr-FR" dirty="0"/>
              <a:t>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11" y="1268620"/>
            <a:ext cx="8061820" cy="49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16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Versioning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fr-FR" dirty="0"/>
              <a:t>A la main</a:t>
            </a:r>
          </a:p>
          <a:p>
            <a:endParaRPr lang="fr-FR" dirty="0"/>
          </a:p>
          <a:p>
            <a:r>
              <a:rPr lang="fr-FR" dirty="0" err="1"/>
              <a:t>Zoltu.Versioning</a:t>
            </a:r>
            <a:endParaRPr lang="fr-FR" dirty="0"/>
          </a:p>
          <a:p>
            <a:r>
              <a:rPr lang="fr-FR" dirty="0" err="1"/>
              <a:t>GitVersion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6249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193059"/>
            <a:ext cx="9481751" cy="1812325"/>
          </a:xfrm>
          <a:prstGeom prst="rect">
            <a:avLst/>
          </a:prstGeom>
          <a:solidFill>
            <a:srgbClr val="31579B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82378" y="5035775"/>
            <a:ext cx="9246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FFC000"/>
                </a:solidFill>
              </a:rPr>
              <a:t>Des tests? Mais mon code est parfait…</a:t>
            </a:r>
          </a:p>
        </p:txBody>
      </p:sp>
    </p:spTree>
    <p:extLst>
      <p:ext uri="{BB962C8B-B14F-4D97-AF65-F5344CB8AC3E}">
        <p14:creationId xmlns:p14="http://schemas.microsoft.com/office/powerpoint/2010/main" val="987809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Nunit</a:t>
            </a:r>
            <a:r>
              <a:rPr lang="fr-FR" dirty="0"/>
              <a:t> / </a:t>
            </a:r>
            <a:r>
              <a:rPr lang="fr-FR" dirty="0" err="1"/>
              <a:t>Selenium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Je teste donc je suis</a:t>
            </a:r>
          </a:p>
        </p:txBody>
      </p:sp>
    </p:spTree>
    <p:extLst>
      <p:ext uri="{BB962C8B-B14F-4D97-AF65-F5344CB8AC3E}">
        <p14:creationId xmlns:p14="http://schemas.microsoft.com/office/powerpoint/2010/main" val="211709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37" y="254976"/>
            <a:ext cx="8912582" cy="647647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4193059"/>
            <a:ext cx="9481751" cy="1812325"/>
          </a:xfrm>
          <a:prstGeom prst="rect">
            <a:avLst/>
          </a:prstGeom>
          <a:solidFill>
            <a:srgbClr val="31579B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-573537" y="5099221"/>
            <a:ext cx="8501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rgbClr val="FFC000"/>
                </a:solidFill>
              </a:rPr>
              <a:t>Intégration / Déploiement</a:t>
            </a:r>
          </a:p>
        </p:txBody>
      </p:sp>
    </p:spTree>
    <p:extLst>
      <p:ext uri="{BB962C8B-B14F-4D97-AF65-F5344CB8AC3E}">
        <p14:creationId xmlns:p14="http://schemas.microsoft.com/office/powerpoint/2010/main" val="2078952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Intégration continue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Compilation</a:t>
            </a:r>
          </a:p>
          <a:p>
            <a:endParaRPr lang="en-US" dirty="0"/>
          </a:p>
          <a:p>
            <a:r>
              <a:rPr lang="en-US" dirty="0"/>
              <a:t>Tests</a:t>
            </a:r>
          </a:p>
          <a:p>
            <a:r>
              <a:rPr lang="en-US" dirty="0"/>
              <a:t>Coverage</a:t>
            </a:r>
          </a:p>
        </p:txBody>
      </p:sp>
    </p:spTree>
    <p:extLst>
      <p:ext uri="{BB962C8B-B14F-4D97-AF65-F5344CB8AC3E}">
        <p14:creationId xmlns:p14="http://schemas.microsoft.com/office/powerpoint/2010/main" val="30175734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2787</TotalTime>
  <Words>141</Words>
  <Application>Microsoft Office PowerPoint</Application>
  <PresentationFormat>Widescreen</PresentationFormat>
  <Paragraphs>40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Thème Office</vt:lpstr>
      <vt:lpstr>PowerPoint Presentation</vt:lpstr>
      <vt:lpstr>PowerPoint Presentation</vt:lpstr>
      <vt:lpstr>Du code et des hommes</vt:lpstr>
      <vt:lpstr>GitFlow?</vt:lpstr>
      <vt:lpstr>Versioning</vt:lpstr>
      <vt:lpstr>PowerPoint Presentation</vt:lpstr>
      <vt:lpstr>Nunit / Selenium</vt:lpstr>
      <vt:lpstr>PowerPoint Presentation</vt:lpstr>
      <vt:lpstr>Intégration continue</vt:lpstr>
      <vt:lpstr>Releases TFS, sur PaaS Azure</vt:lpstr>
      <vt:lpstr>PowerPoint Presentation</vt:lpstr>
      <vt:lpstr>Mais alors les Ops?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Come to the Ops Side !</dc:title>
  <dc:creator>DIBOT Fabien</dc:creator>
  <cp:lastModifiedBy>Vinzz</cp:lastModifiedBy>
  <cp:revision>19</cp:revision>
  <dcterms:created xsi:type="dcterms:W3CDTF">2017-04-04T12:33:23Z</dcterms:created>
  <dcterms:modified xsi:type="dcterms:W3CDTF">2017-04-10T10:30:58Z</dcterms:modified>
</cp:coreProperties>
</file>